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72" r:id="rId6"/>
    <p:sldId id="267" r:id="rId7"/>
    <p:sldId id="270" r:id="rId8"/>
    <p:sldId id="266" r:id="rId9"/>
    <p:sldId id="261" r:id="rId10"/>
    <p:sldId id="263" r:id="rId11"/>
    <p:sldId id="268" r:id="rId12"/>
    <p:sldId id="264" r:id="rId13"/>
    <p:sldId id="265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31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951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3655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2636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5956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7586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742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193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9085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1238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5652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0241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045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8637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4467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132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39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112BEA0-B44B-4083-B441-80B702B93D7F}" type="datetimeFigureOut">
              <a:rPr lang="en-AU" smtClean="0"/>
              <a:t>15/03/2021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E80D4-E668-4697-BA96-520B1CDA1A6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7881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C0C18-5735-40A5-B69F-F99CD7E20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AU" dirty="0"/>
              <a:t>PDG Chris Sims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21CD1-70A2-4F75-B663-79FAE5C545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AU" sz="3200" b="1" u="sng" dirty="0">
                <a:solidFill>
                  <a:schemeClr val="tx1"/>
                </a:solidFill>
                <a:latin typeface="+mn-lt"/>
              </a:rPr>
              <a:t>Contribution to </a:t>
            </a:r>
            <a:r>
              <a:rPr lang="en-AU" sz="3200" b="1" u="sng" dirty="0" err="1">
                <a:solidFill>
                  <a:schemeClr val="tx1"/>
                </a:solidFill>
                <a:latin typeface="+mn-lt"/>
              </a:rPr>
              <a:t>torquay</a:t>
            </a:r>
            <a:r>
              <a:rPr lang="en-AU" sz="3200" b="1" u="sng" dirty="0">
                <a:solidFill>
                  <a:schemeClr val="tx1"/>
                </a:solidFill>
                <a:latin typeface="+mn-lt"/>
              </a:rPr>
              <a:t> rotary club  and district 9780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A9DF71-079E-4460-9D29-F8E46DDA3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430" y="80370"/>
            <a:ext cx="2667000" cy="2000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9D4B97-29EA-4166-A00C-6D8512400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14" y="217470"/>
            <a:ext cx="3312000" cy="339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46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3C70-3AB0-4696-80AF-456C47AA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/>
              <a:t>Charter member  </a:t>
            </a:r>
            <a:br>
              <a:rPr lang="en-AU" b="1" dirty="0"/>
            </a:br>
            <a:r>
              <a:rPr lang="en-AU" b="1" dirty="0"/>
              <a:t>of Torquay Rotary Club 1988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6242BE-04A5-4EE8-B6A3-EDE0320AD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253" y="2052638"/>
            <a:ext cx="6325269" cy="4195762"/>
          </a:xfrm>
        </p:spPr>
      </p:pic>
    </p:spTree>
    <p:extLst>
      <p:ext uri="{BB962C8B-B14F-4D97-AF65-F5344CB8AC3E}">
        <p14:creationId xmlns:p14="http://schemas.microsoft.com/office/powerpoint/2010/main" val="330419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7F49D-E17E-4DE2-AB59-FEC9C100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President of Torquay Rotary Club </a:t>
            </a:r>
            <a:br>
              <a:rPr lang="en-AU" b="1" dirty="0">
                <a:solidFill>
                  <a:schemeClr val="tx1"/>
                </a:solidFill>
              </a:rPr>
            </a:br>
            <a:r>
              <a:rPr lang="en-AU" b="1" dirty="0">
                <a:solidFill>
                  <a:schemeClr val="tx1"/>
                </a:solidFill>
              </a:rPr>
              <a:t>1993/94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97A94-E124-48AE-8F49-BE033245F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2400" b="1" dirty="0"/>
              <a:t>			District Governor Dennis Wilson </a:t>
            </a:r>
          </a:p>
          <a:p>
            <a:pPr marL="0" indent="0" algn="ctr">
              <a:buNone/>
            </a:pPr>
            <a:r>
              <a:rPr lang="en-AU" sz="2400" b="1" dirty="0"/>
              <a:t>	Rotary Theme</a:t>
            </a:r>
          </a:p>
          <a:p>
            <a:pPr marL="0" indent="0" algn="ctr">
              <a:buNone/>
            </a:pPr>
            <a:endParaRPr lang="en-AU" sz="2400" b="1" dirty="0"/>
          </a:p>
          <a:p>
            <a:pPr marL="0" indent="0" algn="ctr">
              <a:buNone/>
            </a:pPr>
            <a:endParaRPr lang="en-AU" sz="24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CCEC56-C33B-45E0-911F-4BEBB749C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06" y="1591944"/>
            <a:ext cx="2204720" cy="165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37109F-95AF-4CD5-9BFE-4655D1115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629" y="3248024"/>
            <a:ext cx="606742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84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D5C87-76F0-4BFC-9CBD-31CC53D52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DISTRICT GOVERNOR 2009-10</a:t>
            </a:r>
            <a:br>
              <a:rPr lang="en-AU" b="1" dirty="0">
                <a:solidFill>
                  <a:schemeClr val="tx1"/>
                </a:solidFill>
              </a:rPr>
            </a:br>
            <a:r>
              <a:rPr lang="en-AU" b="1" dirty="0">
                <a:solidFill>
                  <a:schemeClr val="tx1"/>
                </a:solidFill>
              </a:rPr>
              <a:t>The Future of Rotary is in your hands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97A193-A943-43EC-9C4D-D05B4362C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08" y="2641759"/>
            <a:ext cx="3884112" cy="2916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4F6FF2-26F1-41FE-9A95-0FA6F197D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125" y="3081655"/>
            <a:ext cx="3919353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44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062C6-7690-49B0-8F8E-F9FB05062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District Changeover 2009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D8BF7E-7594-468C-A849-F219283081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6175" y="2196902"/>
            <a:ext cx="4195763" cy="314682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F43BDA-148D-4261-A0BB-619CF83D2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889" y="1421313"/>
            <a:ext cx="6264000" cy="46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9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44807-60A3-4E8E-B1A5-312F43AA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2010 District Governor year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D7D653-5656-45AB-A8C3-A2746A9C7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080" y="2659182"/>
            <a:ext cx="4195763" cy="3146822"/>
          </a:xfrm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E520BC63-4307-46A6-A716-F5BF68BB2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2224760"/>
            <a:ext cx="5044686" cy="419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73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4FB70-C536-4906-95BA-99F035A7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34209" cy="1599920"/>
          </a:xfrm>
        </p:spPr>
        <p:txBody>
          <a:bodyPr/>
          <a:lstStyle/>
          <a:p>
            <a:r>
              <a:rPr lang="en-AU" sz="2400" dirty="0"/>
              <a:t>President Torquay Rotary Greg Birchall Exchange student </a:t>
            </a:r>
            <a:r>
              <a:rPr lang="en-AU" sz="2400" dirty="0" err="1"/>
              <a:t>Mayu</a:t>
            </a:r>
            <a:br>
              <a:rPr lang="en-AU" dirty="0"/>
            </a:br>
            <a:r>
              <a:rPr lang="en-AU" sz="2400" dirty="0"/>
              <a:t>President Grovedale  Rotary Jan Gillett </a:t>
            </a:r>
            <a:br>
              <a:rPr lang="en-AU" sz="2400" dirty="0"/>
            </a:br>
            <a:r>
              <a:rPr lang="en-AU" sz="2400" dirty="0"/>
              <a:t>Assistant Governor Maggie Isom </a:t>
            </a:r>
            <a:br>
              <a:rPr lang="en-AU" sz="2400" dirty="0"/>
            </a:br>
            <a:endParaRPr lang="en-AU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D5B233-577E-4FD0-85CD-8CA6FB666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473" y="2428558"/>
            <a:ext cx="5594349" cy="419576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746AA8-1AEB-4A0D-899D-477FD4E18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53" y="2428558"/>
            <a:ext cx="5596613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60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33484-7A01-490B-A85A-79062986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District Conference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36E50C-BF23-46F1-85B5-95B39BF42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337118"/>
            <a:ext cx="5594349" cy="4195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EFC13D-8BBD-4EE4-9730-195AB24963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1509" y="1707840"/>
            <a:ext cx="5616000" cy="42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11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6B433-3D50-44BF-87A1-B52D37B6A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CLUB INVOLVEMENT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34A4F-CE91-407B-851D-119AD88CE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60E74-60F8-48F3-8559-1E23774F6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" y="1417500"/>
            <a:ext cx="5364000" cy="4023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E11CA6-B916-44F8-A96D-0D9546160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59042" y="1417500"/>
            <a:ext cx="5364000" cy="40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41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9D17A-3A1F-42F3-AEA2-ED5E37BC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Support with Events /Activities 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60AA056-9B6F-40FC-A2DF-2D0565CC08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1666558"/>
            <a:ext cx="5594349" cy="4195762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503CF1-899E-4EF7-98A2-E1E9946A5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799" y="2046320"/>
            <a:ext cx="5109299" cy="38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96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3B98-4AEF-4E22-B6EC-7C4B9A07D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  <a:t>District 9780 Involvement </a:t>
            </a:r>
            <a:b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</a:br>
            <a:r>
              <a:rPr kumimoji="0" lang="en-A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Youth Exchange 1991- 98</a:t>
            </a:r>
            <a:br>
              <a:rPr lang="en-AU" sz="4000" dirty="0">
                <a:solidFill>
                  <a:prstClr val="white"/>
                </a:solidFill>
                <a:latin typeface="Open Sans"/>
              </a:rPr>
            </a:br>
            <a:r>
              <a:rPr kumimoji="0" lang="en-A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  <a:t>Chairman 1996-98</a:t>
            </a:r>
            <a:b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br>
              <a:rPr kumimoji="0" lang="en-A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</a:br>
            <a:b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br>
              <a:rPr kumimoji="0" lang="en-AU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+mj-ea"/>
                <a:cs typeface="+mj-cs"/>
              </a:rPr>
            </a:br>
            <a:endParaRPr lang="en-AU" sz="4000" dirty="0">
              <a:solidFill>
                <a:schemeClr val="tx1"/>
              </a:solidFill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F8648AF-673E-4C2C-B7AD-C9DB012C8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1855" y="3059112"/>
            <a:ext cx="4195763" cy="3146822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9C110F-8E1A-43D3-92C7-0CD89DA36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008" y="596900"/>
            <a:ext cx="46863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53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B6BC4-211A-4A29-B96C-3FF466BC5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DISTRICT 9780 Involvement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CE3318B-5436-4AF5-AC83-20FA3513A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25174"/>
            <a:ext cx="5715000" cy="238125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B81D4-174F-4713-AB58-05A8299265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690" y="2502217"/>
            <a:ext cx="2857500" cy="160972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D2AEC48-5D50-43AE-8365-9A5ECD363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4912" y="4578350"/>
            <a:ext cx="1952625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5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7F070-D8ED-4E6F-92BA-4118F1EE5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Always our representative  with Conference resolutions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BBACCD-FA0D-422F-AB92-8564ACBFD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248" y="2209520"/>
            <a:ext cx="5274672" cy="4195762"/>
          </a:xfrm>
        </p:spPr>
      </p:pic>
    </p:spTree>
    <p:extLst>
      <p:ext uri="{BB962C8B-B14F-4D97-AF65-F5344CB8AC3E}">
        <p14:creationId xmlns:p14="http://schemas.microsoft.com/office/powerpoint/2010/main" val="250318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111F-109B-4C9E-AFC4-8B46775F7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E5155">
                  <a:lumMod val="40000"/>
                  <a:lumOff val="60000"/>
                </a:srgbClr>
              </a:buClr>
              <a:buSzPct val="80000"/>
              <a:tabLst/>
              <a:defRPr/>
            </a:pPr>
            <a:r>
              <a:rPr lang="en-AU" dirty="0"/>
              <a:t>2020 -21  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  <a:t>District Governor Phil Beasley </a:t>
            </a: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j-ea"/>
                <a:cs typeface="+mj-cs"/>
              </a:rPr>
            </a:b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BCD4B8-F778-4055-9331-3896D4206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0" y="2351959"/>
            <a:ext cx="5040000" cy="37800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9C21E7B-561D-4608-90AB-20A6E128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9241" y="2567741"/>
            <a:ext cx="4195763" cy="3146822"/>
          </a:xfrm>
        </p:spPr>
      </p:pic>
    </p:spTree>
    <p:extLst>
      <p:ext uri="{BB962C8B-B14F-4D97-AF65-F5344CB8AC3E}">
        <p14:creationId xmlns:p14="http://schemas.microsoft.com/office/powerpoint/2010/main" val="3346986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BD842-B850-4D5C-B297-6801C282C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2514002"/>
          </a:xfrm>
        </p:spPr>
        <p:txBody>
          <a:bodyPr/>
          <a:lstStyle/>
          <a:p>
            <a:pPr algn="ctr"/>
            <a: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  <a:t>Thank you Chris Sims </a:t>
            </a:r>
            <a:b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</a:br>
            <a: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  <a:t>for all your significant and meritorious service  </a:t>
            </a:r>
            <a:b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</a:br>
            <a: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  <a:t>to </a:t>
            </a:r>
            <a:b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</a:br>
            <a: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  <a:t>Torquay Rotary Club  &amp; </a:t>
            </a:r>
            <a:b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</a:br>
            <a:r>
              <a:rPr lang="en-AU" dirty="0">
                <a:solidFill>
                  <a:schemeClr val="tx1"/>
                </a:solidFill>
                <a:latin typeface="Lucida Handwriting" panose="03010101010101010101" pitchFamily="66" charset="0"/>
              </a:rPr>
              <a:t>District 9780 over 38 years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5BFEE76-9624-4823-BC1F-E4740FC1E8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84" y="4943255"/>
            <a:ext cx="8947150" cy="1575338"/>
          </a:xfrm>
        </p:spPr>
      </p:pic>
    </p:spTree>
    <p:extLst>
      <p:ext uri="{BB962C8B-B14F-4D97-AF65-F5344CB8AC3E}">
        <p14:creationId xmlns:p14="http://schemas.microsoft.com/office/powerpoint/2010/main" val="107063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1383</TotalTime>
  <Words>142</Words>
  <Application>Microsoft Office PowerPoint</Application>
  <PresentationFormat>Widescreen</PresentationFormat>
  <Paragraphs>19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Century Gothic</vt:lpstr>
      <vt:lpstr>Lucida Handwriting</vt:lpstr>
      <vt:lpstr>Open Sans</vt:lpstr>
      <vt:lpstr>Wingdings 3</vt:lpstr>
      <vt:lpstr>Ion</vt:lpstr>
      <vt:lpstr>PDG Chris Sims</vt:lpstr>
      <vt:lpstr>Charter member   of Torquay Rotary Club 1988</vt:lpstr>
      <vt:lpstr>President of Torquay Rotary Club  1993/94</vt:lpstr>
      <vt:lpstr>DISTRICT GOVERNOR 2009-10 The Future of Rotary is in your hands</vt:lpstr>
      <vt:lpstr>District Changeover 2009</vt:lpstr>
      <vt:lpstr>2010 District Governor year </vt:lpstr>
      <vt:lpstr>President Torquay Rotary Greg Birchall Exchange student Mayu President Grovedale  Rotary Jan Gillett  Assistant Governor Maggie Isom  </vt:lpstr>
      <vt:lpstr>District Conference </vt:lpstr>
      <vt:lpstr>CLUB INVOLVEMENT </vt:lpstr>
      <vt:lpstr>Support with Events /Activities </vt:lpstr>
      <vt:lpstr>District 9780 Involvement  Youth Exchange 1991- 98 Chairman 1996-98    </vt:lpstr>
      <vt:lpstr>DISTRICT 9780 Involvement </vt:lpstr>
      <vt:lpstr>Always our representative  with Conference resolutions </vt:lpstr>
      <vt:lpstr>2020 -21  District Governor Phil Beasley  </vt:lpstr>
      <vt:lpstr>Thank you Chris Sims  for all your significant and meritorious service   to  Torquay Rotary Club  &amp;  District 9780 over 38 years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Margie Isom</dc:creator>
  <cp:lastModifiedBy>Margie Isom</cp:lastModifiedBy>
  <cp:revision>40</cp:revision>
  <dcterms:created xsi:type="dcterms:W3CDTF">2021-03-14T03:54:09Z</dcterms:created>
  <dcterms:modified xsi:type="dcterms:W3CDTF">2021-03-15T03:38:12Z</dcterms:modified>
</cp:coreProperties>
</file>